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AFF"/>
    <a:srgbClr val="324766"/>
    <a:srgbClr val="11C1FF"/>
    <a:srgbClr val="47CFFF"/>
    <a:srgbClr val="001236"/>
    <a:srgbClr val="001848"/>
    <a:srgbClr val="178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126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0BBA5-5FBB-4B89-9826-740CC73F9647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BF9F4-6CA5-4701-A950-609C4806C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62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F9F4-6CA5-4701-A950-609C4806C7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8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F33AF-2A30-4B0A-923F-7295EB72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E4521A-817B-46D6-B1B7-6916EDDE6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30D69-BD3C-481E-927D-3F35B750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77CB4-CC64-4A7F-A81C-E93C25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AA798-F316-4DA3-A424-9DF3C0F4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4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7CD74-970B-44A4-9F31-FA8884F0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39395B-F117-4AF2-B61C-9346723C4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288B04-D307-449B-8093-B9718008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AFF33-8079-4092-9181-9A3019FC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1ED91B-DF88-4B15-8592-D3A4E8FC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1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80F7CC-CF7F-4376-98C6-0FB435B03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48A49D-1E1E-4A4F-B570-07085713B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15304C-C048-476E-AE26-D1066DE9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9BAE0-27E9-4CD4-80A1-73AC6E97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98275-1285-439E-94BD-AB1E13ED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7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E8A91-F785-4AC6-890C-816B1B81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5A443-8985-4AB2-922C-4239AA469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DA1FE-2573-45F1-836F-9683A7A5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A0A8F-0F69-4C48-B75A-E8A5BC4B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3C7294-FD5B-4837-85D8-EECA8C1F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29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DB868-1877-44D2-850B-B43B3B36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254E2-40E5-4F72-B3B4-C787AE3F1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53054-3D42-43A0-861B-29B0BBEE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D3885-1FD8-4F58-A952-E084A0B9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86441-A656-4431-A49A-687AEE34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75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07F4E-981F-4D67-9194-9F3C06F0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18D3C-1CF9-47FE-8FBC-4F2F7C11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B96A9-342B-4D4F-A674-7FD9D475A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2F726C-FB2E-43E5-A5E7-FB25E4B0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D5CE9D-7D75-4E16-BCA0-EE85BE05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E649E6-4229-4B75-AD07-0C2BA692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9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D2E16-87F2-4D09-B4FA-E48E84C5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FB8C7C-2877-4870-AD0E-81F5C0BE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DCFBA2-FD46-40FC-AAFF-F8EAF855B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28CC8E-0982-4B23-9363-D0F5ACEBE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E52EE9-9311-4AE6-8CEB-3D0A4FB6B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F210C-9B08-4C0C-82CF-FCA1249C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3104A2-CEC6-4580-BF06-DDCE8EE3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FEB44D-18B4-4FF8-AD14-5E4F1700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9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EF56C-EDB0-4A33-9E1A-E354D435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A8BE4B-9A6F-4A68-BEF2-587BC76B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E6F7EE-7EE8-4BB1-A02F-4C5F2370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A3651-3EB9-4467-9251-6F007D59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1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2F88ED-E44D-41FD-8F5C-53423331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25A97-1761-4DA3-8289-41651420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B450AA-0372-455A-83B4-E93EB98B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1670D-81A1-4267-88BB-60F1EF6E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42E6C-C871-4DBC-9537-046C70465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122473-17E7-4C48-85B2-9D8D58C60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255445-3623-4EAC-ACC5-EAF8CFAC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82E25C-DD6C-48A2-AE12-C2DD560E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A6F600-CBDF-4ACB-8430-3A892D52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6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91087-F606-437C-B1DF-A1DD0777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E3FA16-9952-41B1-A9E0-2977DD18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E22D96-4DF2-46E0-B94E-924E49006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22501B-399B-4B81-B518-499B5D1BE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CD5455-1DF2-468F-9565-B199D420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55F44-E0D8-4421-B406-462D2C3A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2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327A0-0E55-4741-A8A2-09736C20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16875-0ABB-4E81-B22A-34628546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B7BE2-418B-4A5D-B25B-6351586F2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57BCC-6D05-46D1-A84D-DD8C2613E1D1}" type="datetimeFigureOut">
              <a:rPr lang="zh-CN" altLang="en-US" smtClean="0"/>
              <a:t>2019-05-16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6858B2-1AB9-4A4D-B36C-66C03863D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E908C-1F36-4943-923E-D14B979F3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0AAF4-C234-450A-914B-FBB682AB0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2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7F8082-CF7D-453A-B9F9-40DA0F19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149EE1F-1B26-4CA9-A9C3-A48483711110}"/>
              </a:ext>
            </a:extLst>
          </p:cNvPr>
          <p:cNvSpPr/>
          <p:nvPr/>
        </p:nvSpPr>
        <p:spPr>
          <a:xfrm>
            <a:off x="0" y="4704123"/>
            <a:ext cx="12192000" cy="2153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887E27-BCCE-49AB-8581-2A9C473308FD}"/>
              </a:ext>
            </a:extLst>
          </p:cNvPr>
          <p:cNvSpPr/>
          <p:nvPr/>
        </p:nvSpPr>
        <p:spPr>
          <a:xfrm>
            <a:off x="755629" y="2258020"/>
            <a:ext cx="568264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5400" dirty="0">
                <a:solidFill>
                  <a:srgbClr val="33CA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互联网公司</a:t>
            </a:r>
            <a:endParaRPr lang="en-US" altLang="zh-CN" sz="5400" dirty="0">
              <a:solidFill>
                <a:srgbClr val="33CA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lvl="0">
              <a:defRPr/>
            </a:pPr>
            <a:r>
              <a:rPr lang="zh-CN" altLang="en-US" sz="5400" dirty="0">
                <a:solidFill>
                  <a:srgbClr val="33CA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融资路演</a:t>
            </a:r>
            <a:r>
              <a:rPr lang="en-US" altLang="zh-CN" sz="5400" dirty="0">
                <a:solidFill>
                  <a:srgbClr val="33CA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5400" dirty="0">
                <a:solidFill>
                  <a:srgbClr val="33CA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1928A3-F580-446E-BC4C-9DD231806DB7}"/>
              </a:ext>
            </a:extLst>
          </p:cNvPr>
          <p:cNvSpPr/>
          <p:nvPr/>
        </p:nvSpPr>
        <p:spPr>
          <a:xfrm>
            <a:off x="770869" y="5788922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2060"/>
                </a:solidFill>
              </a:rPr>
              <a:t>微信公众号 旁门左道</a:t>
            </a:r>
            <a:r>
              <a:rPr lang="en-US" altLang="zh-CN" sz="1200" dirty="0">
                <a:solidFill>
                  <a:srgbClr val="002060"/>
                </a:solidFill>
              </a:rPr>
              <a:t>PPT </a:t>
            </a:r>
            <a:r>
              <a:rPr lang="zh-CN" altLang="en-US" sz="1200" dirty="0">
                <a:solidFill>
                  <a:srgbClr val="002060"/>
                </a:solidFill>
              </a:rPr>
              <a:t>出品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B91EB2-7A40-47A0-B97B-8D4840CF7BC4}"/>
              </a:ext>
            </a:extLst>
          </p:cNvPr>
          <p:cNvSpPr/>
          <p:nvPr/>
        </p:nvSpPr>
        <p:spPr>
          <a:xfrm>
            <a:off x="770869" y="520487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June 13, 2019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DE1560E-925D-4EEC-9FE7-F3030A82A012}"/>
              </a:ext>
            </a:extLst>
          </p:cNvPr>
          <p:cNvCxnSpPr>
            <a:cxnSpLocks/>
          </p:cNvCxnSpPr>
          <p:nvPr/>
        </p:nvCxnSpPr>
        <p:spPr>
          <a:xfrm>
            <a:off x="879386" y="5687322"/>
            <a:ext cx="2032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62E4753-0A49-458D-8797-5AECCC2BA728}"/>
              </a:ext>
            </a:extLst>
          </p:cNvPr>
          <p:cNvCxnSpPr/>
          <p:nvPr/>
        </p:nvCxnSpPr>
        <p:spPr>
          <a:xfrm>
            <a:off x="874713" y="2098863"/>
            <a:ext cx="5343207" cy="0"/>
          </a:xfrm>
          <a:prstGeom prst="line">
            <a:avLst/>
          </a:prstGeom>
          <a:ln w="63500"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6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5961C4-33E7-485F-BC34-F822C2B4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975E69-FA10-4969-A348-1BB105D2D01F}"/>
              </a:ext>
            </a:extLst>
          </p:cNvPr>
          <p:cNvGrpSpPr/>
          <p:nvPr/>
        </p:nvGrpSpPr>
        <p:grpSpPr>
          <a:xfrm>
            <a:off x="874713" y="1615440"/>
            <a:ext cx="1523603" cy="3383280"/>
            <a:chOff x="874713" y="2011680"/>
            <a:chExt cx="1523603" cy="33832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677188-0A8F-433B-A16A-753E1F88A370}"/>
                </a:ext>
              </a:extLst>
            </p:cNvPr>
            <p:cNvSpPr/>
            <p:nvPr/>
          </p:nvSpPr>
          <p:spPr>
            <a:xfrm>
              <a:off x="874713" y="201168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27FB57-0AC5-496F-99A7-091553C726C7}"/>
                </a:ext>
              </a:extLst>
            </p:cNvPr>
            <p:cNvSpPr txBox="1"/>
            <p:nvPr/>
          </p:nvSpPr>
          <p:spPr>
            <a:xfrm>
              <a:off x="928628" y="439255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我们是谁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99CD3E-12F1-4CEF-97DA-A6BE1B17AAAC}"/>
                </a:ext>
              </a:extLst>
            </p:cNvPr>
            <p:cNvSpPr txBox="1"/>
            <p:nvPr/>
          </p:nvSpPr>
          <p:spPr>
            <a:xfrm rot="5400000">
              <a:off x="935617" y="2922041"/>
              <a:ext cx="1401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1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CF369B4-F0FA-4077-916E-A17372DEC52F}"/>
              </a:ext>
            </a:extLst>
          </p:cNvPr>
          <p:cNvGrpSpPr/>
          <p:nvPr/>
        </p:nvGrpSpPr>
        <p:grpSpPr>
          <a:xfrm>
            <a:off x="2658507" y="1615440"/>
            <a:ext cx="1523603" cy="3383280"/>
            <a:chOff x="2658507" y="1219200"/>
            <a:chExt cx="1523603" cy="338328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F73A9C-61E1-4151-89A2-86D28F146123}"/>
                </a:ext>
              </a:extLst>
            </p:cNvPr>
            <p:cNvSpPr/>
            <p:nvPr/>
          </p:nvSpPr>
          <p:spPr>
            <a:xfrm>
              <a:off x="2658507" y="121920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E9CD64-5D79-4DD6-987E-5B20FC0DFE03}"/>
                </a:ext>
              </a:extLst>
            </p:cNvPr>
            <p:cNvSpPr txBox="1"/>
            <p:nvPr/>
          </p:nvSpPr>
          <p:spPr>
            <a:xfrm>
              <a:off x="2712422" y="36000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市场分析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D96B01-825C-4820-B1B1-DBD2654335C2}"/>
                </a:ext>
              </a:extLst>
            </p:cNvPr>
            <p:cNvSpPr txBox="1"/>
            <p:nvPr/>
          </p:nvSpPr>
          <p:spPr>
            <a:xfrm rot="5400000">
              <a:off x="2719411" y="2129561"/>
              <a:ext cx="1401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2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0880FC7-FD7B-48AE-B17F-E07B032472F1}"/>
              </a:ext>
            </a:extLst>
          </p:cNvPr>
          <p:cNvGrpSpPr/>
          <p:nvPr/>
        </p:nvGrpSpPr>
        <p:grpSpPr>
          <a:xfrm>
            <a:off x="4442301" y="1615440"/>
            <a:ext cx="1523603" cy="3383280"/>
            <a:chOff x="4442301" y="2011680"/>
            <a:chExt cx="1523603" cy="338328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52FF6F-D804-4703-B34A-59CE07798327}"/>
                </a:ext>
              </a:extLst>
            </p:cNvPr>
            <p:cNvSpPr/>
            <p:nvPr/>
          </p:nvSpPr>
          <p:spPr>
            <a:xfrm>
              <a:off x="4442301" y="201168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5C9FDB7-9AFB-4E50-8323-5F1130FBA62C}"/>
                </a:ext>
              </a:extLst>
            </p:cNvPr>
            <p:cNvSpPr txBox="1"/>
            <p:nvPr/>
          </p:nvSpPr>
          <p:spPr>
            <a:xfrm>
              <a:off x="4496216" y="439255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解决方案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DC4FCD9-729F-47C5-82DF-73EB1CD6BC03}"/>
                </a:ext>
              </a:extLst>
            </p:cNvPr>
            <p:cNvSpPr txBox="1"/>
            <p:nvPr/>
          </p:nvSpPr>
          <p:spPr>
            <a:xfrm rot="5400000">
              <a:off x="4503205" y="2922041"/>
              <a:ext cx="1401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3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894E62-49AE-424F-AAE1-CFC9F760239F}"/>
              </a:ext>
            </a:extLst>
          </p:cNvPr>
          <p:cNvGrpSpPr/>
          <p:nvPr/>
        </p:nvGrpSpPr>
        <p:grpSpPr>
          <a:xfrm>
            <a:off x="6226095" y="1615440"/>
            <a:ext cx="1523603" cy="3383280"/>
            <a:chOff x="6226095" y="1219200"/>
            <a:chExt cx="1523603" cy="33832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3C0EB77-CF2B-4F78-9C12-C6BA8A99ECD6}"/>
                </a:ext>
              </a:extLst>
            </p:cNvPr>
            <p:cNvSpPr/>
            <p:nvPr/>
          </p:nvSpPr>
          <p:spPr>
            <a:xfrm>
              <a:off x="6226095" y="121920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D53DF0-31D5-4A24-BD11-70F1FBD7FC22}"/>
                </a:ext>
              </a:extLst>
            </p:cNvPr>
            <p:cNvSpPr txBox="1"/>
            <p:nvPr/>
          </p:nvSpPr>
          <p:spPr>
            <a:xfrm>
              <a:off x="6280010" y="36000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项目优势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83119BA-139A-4362-927E-4150E438C143}"/>
                </a:ext>
              </a:extLst>
            </p:cNvPr>
            <p:cNvSpPr txBox="1"/>
            <p:nvPr/>
          </p:nvSpPr>
          <p:spPr>
            <a:xfrm rot="5400000">
              <a:off x="6286999" y="2129561"/>
              <a:ext cx="1401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4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BCE4777-F4B5-45F3-B7C6-8DA84F5531B3}"/>
              </a:ext>
            </a:extLst>
          </p:cNvPr>
          <p:cNvGrpSpPr/>
          <p:nvPr/>
        </p:nvGrpSpPr>
        <p:grpSpPr>
          <a:xfrm>
            <a:off x="8009889" y="1615440"/>
            <a:ext cx="1523603" cy="3383280"/>
            <a:chOff x="8009889" y="2011680"/>
            <a:chExt cx="1523603" cy="338328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D7FDBF-CFD9-4860-BA1A-D152330128A7}"/>
                </a:ext>
              </a:extLst>
            </p:cNvPr>
            <p:cNvSpPr/>
            <p:nvPr/>
          </p:nvSpPr>
          <p:spPr>
            <a:xfrm>
              <a:off x="8009889" y="201168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567EB1-9304-4F0F-AF6D-915FF3FA6A5E}"/>
                </a:ext>
              </a:extLst>
            </p:cNvPr>
            <p:cNvSpPr txBox="1"/>
            <p:nvPr/>
          </p:nvSpPr>
          <p:spPr>
            <a:xfrm>
              <a:off x="8063804" y="439255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盈利模式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8D10600-924E-4FB7-95F4-92566FD49D07}"/>
                </a:ext>
              </a:extLst>
            </p:cNvPr>
            <p:cNvSpPr txBox="1"/>
            <p:nvPr/>
          </p:nvSpPr>
          <p:spPr>
            <a:xfrm rot="5400000">
              <a:off x="8070793" y="2922041"/>
              <a:ext cx="1401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5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B28259D-0B0A-40A0-9195-D40960BD86A2}"/>
              </a:ext>
            </a:extLst>
          </p:cNvPr>
          <p:cNvGrpSpPr/>
          <p:nvPr/>
        </p:nvGrpSpPr>
        <p:grpSpPr>
          <a:xfrm>
            <a:off x="9793684" y="1615440"/>
            <a:ext cx="1523603" cy="3383280"/>
            <a:chOff x="9793684" y="1219200"/>
            <a:chExt cx="1523603" cy="33832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C7E9057-1AF9-4704-B7E7-6399859127E9}"/>
                </a:ext>
              </a:extLst>
            </p:cNvPr>
            <p:cNvSpPr/>
            <p:nvPr/>
          </p:nvSpPr>
          <p:spPr>
            <a:xfrm>
              <a:off x="9793684" y="1219200"/>
              <a:ext cx="1523603" cy="3383280"/>
            </a:xfrm>
            <a:prstGeom prst="rect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D728B0-F1F0-4C88-BCAA-F052A183AE57}"/>
                </a:ext>
              </a:extLst>
            </p:cNvPr>
            <p:cNvSpPr txBox="1"/>
            <p:nvPr/>
          </p:nvSpPr>
          <p:spPr>
            <a:xfrm>
              <a:off x="9847599" y="36000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财务分析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802C847-6165-4823-89E6-85868A6B1A62}"/>
                </a:ext>
              </a:extLst>
            </p:cNvPr>
            <p:cNvSpPr txBox="1"/>
            <p:nvPr/>
          </p:nvSpPr>
          <p:spPr>
            <a:xfrm rot="5400000">
              <a:off x="9680694" y="2129561"/>
              <a:ext cx="1749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PART 6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04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D3B3C9-979F-4D88-8105-F7E2E8A1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9C11579-4F30-4F44-B966-CE222C0A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1236">
                  <a:alpha val="90000"/>
                </a:srgbClr>
              </a:gs>
              <a:gs pos="95000">
                <a:srgbClr val="001236">
                  <a:alpha val="86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677188-0A8F-433B-A16A-753E1F88A370}"/>
              </a:ext>
            </a:extLst>
          </p:cNvPr>
          <p:cNvSpPr/>
          <p:nvPr/>
        </p:nvSpPr>
        <p:spPr>
          <a:xfrm>
            <a:off x="874713" y="1615440"/>
            <a:ext cx="1523603" cy="3383280"/>
          </a:xfrm>
          <a:prstGeom prst="rect">
            <a:avLst/>
          </a:prstGeom>
          <a:noFill/>
          <a:ln w="190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27FB57-0AC5-496F-99A7-091553C726C7}"/>
              </a:ext>
            </a:extLst>
          </p:cNvPr>
          <p:cNvSpPr txBox="1"/>
          <p:nvPr/>
        </p:nvSpPr>
        <p:spPr>
          <a:xfrm>
            <a:off x="928628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alpha val="30000"/>
                  </a:schemeClr>
                </a:solidFill>
              </a:rPr>
              <a:t>我们是谁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99CD3E-12F1-4CEF-97DA-A6BE1B17AAAC}"/>
              </a:ext>
            </a:extLst>
          </p:cNvPr>
          <p:cNvSpPr txBox="1"/>
          <p:nvPr/>
        </p:nvSpPr>
        <p:spPr>
          <a:xfrm rot="5400000">
            <a:off x="935617" y="2525801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alpha val="30000"/>
                  </a:schemeClr>
                </a:solidFill>
              </a:rPr>
              <a:t>PART 1</a:t>
            </a:r>
            <a:endParaRPr lang="zh-CN" altLang="en-US" sz="28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F73A9C-61E1-4151-89A2-86D28F146123}"/>
              </a:ext>
            </a:extLst>
          </p:cNvPr>
          <p:cNvSpPr/>
          <p:nvPr/>
        </p:nvSpPr>
        <p:spPr>
          <a:xfrm>
            <a:off x="2658507" y="1615440"/>
            <a:ext cx="1523603" cy="3383280"/>
          </a:xfrm>
          <a:prstGeom prst="rect">
            <a:avLst/>
          </a:prstGeom>
          <a:noFill/>
          <a:ln w="190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E9CD64-5D79-4DD6-987E-5B20FC0DFE03}"/>
              </a:ext>
            </a:extLst>
          </p:cNvPr>
          <p:cNvSpPr txBox="1"/>
          <p:nvPr/>
        </p:nvSpPr>
        <p:spPr>
          <a:xfrm>
            <a:off x="2712422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alpha val="30000"/>
                  </a:schemeClr>
                </a:solidFill>
              </a:rPr>
              <a:t>市场分析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D96B01-825C-4820-B1B1-DBD2654335C2}"/>
              </a:ext>
            </a:extLst>
          </p:cNvPr>
          <p:cNvSpPr txBox="1"/>
          <p:nvPr/>
        </p:nvSpPr>
        <p:spPr>
          <a:xfrm rot="5400000">
            <a:off x="2719411" y="2525801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alpha val="30000"/>
                  </a:schemeClr>
                </a:solidFill>
              </a:rPr>
              <a:t>PART 2</a:t>
            </a:r>
            <a:endParaRPr lang="zh-CN" altLang="en-US" sz="28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F52FF6F-D804-4703-B34A-59CE07798327}"/>
              </a:ext>
            </a:extLst>
          </p:cNvPr>
          <p:cNvSpPr/>
          <p:nvPr/>
        </p:nvSpPr>
        <p:spPr>
          <a:xfrm>
            <a:off x="4442301" y="0"/>
            <a:ext cx="1523603" cy="6858000"/>
          </a:xfrm>
          <a:prstGeom prst="rect">
            <a:avLst/>
          </a:prstGeom>
          <a:solidFill>
            <a:srgbClr val="33CA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C9FDB7-9AFB-4E50-8323-5F1130FBA62C}"/>
              </a:ext>
            </a:extLst>
          </p:cNvPr>
          <p:cNvSpPr txBox="1"/>
          <p:nvPr/>
        </p:nvSpPr>
        <p:spPr>
          <a:xfrm>
            <a:off x="4496216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C4FCD9-729F-47C5-82DF-73EB1CD6BC03}"/>
              </a:ext>
            </a:extLst>
          </p:cNvPr>
          <p:cNvSpPr txBox="1"/>
          <p:nvPr/>
        </p:nvSpPr>
        <p:spPr>
          <a:xfrm rot="5400000">
            <a:off x="4503205" y="2525801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PART 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C0EB77-CF2B-4F78-9C12-C6BA8A99ECD6}"/>
              </a:ext>
            </a:extLst>
          </p:cNvPr>
          <p:cNvSpPr/>
          <p:nvPr/>
        </p:nvSpPr>
        <p:spPr>
          <a:xfrm>
            <a:off x="6226095" y="1615440"/>
            <a:ext cx="1523603" cy="3383280"/>
          </a:xfrm>
          <a:prstGeom prst="rect">
            <a:avLst/>
          </a:prstGeom>
          <a:noFill/>
          <a:ln w="190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D53DF0-31D5-4A24-BD11-70F1FBD7FC22}"/>
              </a:ext>
            </a:extLst>
          </p:cNvPr>
          <p:cNvSpPr txBox="1"/>
          <p:nvPr/>
        </p:nvSpPr>
        <p:spPr>
          <a:xfrm>
            <a:off x="6280010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alpha val="30000"/>
                  </a:schemeClr>
                </a:solidFill>
              </a:rPr>
              <a:t>项目优势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3119BA-139A-4362-927E-4150E438C143}"/>
              </a:ext>
            </a:extLst>
          </p:cNvPr>
          <p:cNvSpPr txBox="1"/>
          <p:nvPr/>
        </p:nvSpPr>
        <p:spPr>
          <a:xfrm rot="5400000">
            <a:off x="6286999" y="2525801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alpha val="30000"/>
                  </a:schemeClr>
                </a:solidFill>
              </a:rPr>
              <a:t>PART 4</a:t>
            </a:r>
            <a:endParaRPr lang="zh-CN" altLang="en-US" sz="28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D7FDBF-CFD9-4860-BA1A-D152330128A7}"/>
              </a:ext>
            </a:extLst>
          </p:cNvPr>
          <p:cNvSpPr/>
          <p:nvPr/>
        </p:nvSpPr>
        <p:spPr>
          <a:xfrm>
            <a:off x="8009889" y="1615440"/>
            <a:ext cx="1523603" cy="3383280"/>
          </a:xfrm>
          <a:prstGeom prst="rect">
            <a:avLst/>
          </a:prstGeom>
          <a:noFill/>
          <a:ln w="190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567EB1-9304-4F0F-AF6D-915FF3FA6A5E}"/>
              </a:ext>
            </a:extLst>
          </p:cNvPr>
          <p:cNvSpPr txBox="1"/>
          <p:nvPr/>
        </p:nvSpPr>
        <p:spPr>
          <a:xfrm>
            <a:off x="8063804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alpha val="30000"/>
                  </a:schemeClr>
                </a:solidFill>
              </a:rPr>
              <a:t>盈利模式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D10600-924E-4FB7-95F4-92566FD49D07}"/>
              </a:ext>
            </a:extLst>
          </p:cNvPr>
          <p:cNvSpPr txBox="1"/>
          <p:nvPr/>
        </p:nvSpPr>
        <p:spPr>
          <a:xfrm rot="5400000">
            <a:off x="8070793" y="2525801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alpha val="30000"/>
                  </a:schemeClr>
                </a:solidFill>
              </a:rPr>
              <a:t>PART 5</a:t>
            </a:r>
            <a:endParaRPr lang="zh-CN" altLang="en-US" sz="28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7E9057-1AF9-4704-B7E7-6399859127E9}"/>
              </a:ext>
            </a:extLst>
          </p:cNvPr>
          <p:cNvSpPr/>
          <p:nvPr/>
        </p:nvSpPr>
        <p:spPr>
          <a:xfrm>
            <a:off x="9793684" y="1615440"/>
            <a:ext cx="1523603" cy="3383280"/>
          </a:xfrm>
          <a:prstGeom prst="rect">
            <a:avLst/>
          </a:prstGeom>
          <a:noFill/>
          <a:ln w="190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D728B0-F1F0-4C88-BCAA-F052A183AE57}"/>
              </a:ext>
            </a:extLst>
          </p:cNvPr>
          <p:cNvSpPr txBox="1"/>
          <p:nvPr/>
        </p:nvSpPr>
        <p:spPr>
          <a:xfrm>
            <a:off x="9847599" y="39963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alpha val="30000"/>
                  </a:schemeClr>
                </a:solidFill>
              </a:rPr>
              <a:t>财务分析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02C847-6165-4823-89E6-85868A6B1A62}"/>
              </a:ext>
            </a:extLst>
          </p:cNvPr>
          <p:cNvSpPr txBox="1"/>
          <p:nvPr/>
        </p:nvSpPr>
        <p:spPr>
          <a:xfrm rot="5400000">
            <a:off x="9680694" y="2525801"/>
            <a:ext cx="174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alpha val="30000"/>
                  </a:schemeClr>
                </a:solidFill>
              </a:rPr>
              <a:t>PART 6</a:t>
            </a:r>
            <a:endParaRPr lang="zh-CN" altLang="en-US" sz="2800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8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6939F5-F9DD-4D56-BBB2-DBD0AA42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FCA78D9-C66D-4A51-9487-F554C59B137A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CAFF"/>
                </a:solidFill>
              </a:rPr>
              <a:t>请输入主标题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D296808-B460-4459-9993-EEF83C8A380C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33CAFF"/>
                </a:solidFill>
              </a:rPr>
              <a:t>请输入副标题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0DF2DD0-692D-4D28-89EB-D35E8D7879E4}"/>
              </a:ext>
            </a:extLst>
          </p:cNvPr>
          <p:cNvSpPr/>
          <p:nvPr/>
        </p:nvSpPr>
        <p:spPr>
          <a:xfrm>
            <a:off x="777065" y="2891970"/>
            <a:ext cx="2379382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CAFF"/>
                </a:solidFill>
                <a:effectLst/>
                <a:uLnTx/>
                <a:uFillTx/>
                <a:ea typeface="微软雅黑 Light"/>
                <a:cs typeface="+mn-cs"/>
              </a:rPr>
              <a:t>2009.03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请在这里输入详细的文本信息，</a:t>
            </a:r>
            <a:r>
              <a:rPr lang="zh-CN" altLang="en-US" sz="1400" dirty="0">
                <a:solidFill>
                  <a:schemeClr val="bg1"/>
                </a:solidFill>
                <a:ea typeface="微软雅黑 Light"/>
              </a:rPr>
              <a:t>请在这里输入详细的文本信息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DE8B889-B5F5-4B14-AE62-CEDD768EA1DD}"/>
              </a:ext>
            </a:extLst>
          </p:cNvPr>
          <p:cNvCxnSpPr>
            <a:cxnSpLocks/>
          </p:cNvCxnSpPr>
          <p:nvPr/>
        </p:nvCxnSpPr>
        <p:spPr>
          <a:xfrm>
            <a:off x="939625" y="4403835"/>
            <a:ext cx="0" cy="1272020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0BF1ADF-3E66-49D5-B9A0-497126CE86F0}"/>
              </a:ext>
            </a:extLst>
          </p:cNvPr>
          <p:cNvCxnSpPr>
            <a:cxnSpLocks/>
          </p:cNvCxnSpPr>
          <p:nvPr/>
        </p:nvCxnSpPr>
        <p:spPr>
          <a:xfrm>
            <a:off x="3723465" y="3094288"/>
            <a:ext cx="0" cy="2581567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04B3E52-4D0B-4B0C-9103-6FA0D7F262B3}"/>
              </a:ext>
            </a:extLst>
          </p:cNvPr>
          <p:cNvCxnSpPr>
            <a:cxnSpLocks/>
          </p:cNvCxnSpPr>
          <p:nvPr/>
        </p:nvCxnSpPr>
        <p:spPr>
          <a:xfrm>
            <a:off x="4517037" y="4403835"/>
            <a:ext cx="0" cy="1272020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78B1446-22F3-4BC9-8B76-B139B7FDB896}"/>
              </a:ext>
            </a:extLst>
          </p:cNvPr>
          <p:cNvCxnSpPr>
            <a:cxnSpLocks/>
          </p:cNvCxnSpPr>
          <p:nvPr/>
        </p:nvCxnSpPr>
        <p:spPr>
          <a:xfrm>
            <a:off x="6988732" y="3094288"/>
            <a:ext cx="0" cy="2581567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57821BC-CBF7-481E-94BA-F15AA1EBA2BB}"/>
              </a:ext>
            </a:extLst>
          </p:cNvPr>
          <p:cNvCxnSpPr>
            <a:cxnSpLocks/>
          </p:cNvCxnSpPr>
          <p:nvPr/>
        </p:nvCxnSpPr>
        <p:spPr>
          <a:xfrm>
            <a:off x="7626669" y="4342673"/>
            <a:ext cx="0" cy="1333182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C8058EA-8522-4863-A05F-C5F355BA4AFA}"/>
              </a:ext>
            </a:extLst>
          </p:cNvPr>
          <p:cNvCxnSpPr>
            <a:cxnSpLocks/>
          </p:cNvCxnSpPr>
          <p:nvPr/>
        </p:nvCxnSpPr>
        <p:spPr>
          <a:xfrm>
            <a:off x="10168897" y="2835756"/>
            <a:ext cx="0" cy="2840099"/>
          </a:xfrm>
          <a:prstGeom prst="line">
            <a:avLst/>
          </a:prstGeom>
          <a:ln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顶角 66">
            <a:extLst>
              <a:ext uri="{FF2B5EF4-FFF2-40B4-BE49-F238E27FC236}">
                <a16:creationId xmlns:a16="http://schemas.microsoft.com/office/drawing/2014/main" id="{B11AC103-6880-4B24-AD3F-E234FA862602}"/>
              </a:ext>
            </a:extLst>
          </p:cNvPr>
          <p:cNvSpPr/>
          <p:nvPr/>
        </p:nvSpPr>
        <p:spPr>
          <a:xfrm>
            <a:off x="-196771" y="5681415"/>
            <a:ext cx="11926727" cy="591765"/>
          </a:xfrm>
          <a:prstGeom prst="round2SameRect">
            <a:avLst>
              <a:gd name="adj1" fmla="val 26447"/>
              <a:gd name="adj2" fmla="val 0"/>
            </a:avLst>
          </a:prstGeom>
          <a:solidFill>
            <a:srgbClr val="324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8280936-BE92-4C33-8621-DE1DD7DD0A01}"/>
              </a:ext>
            </a:extLst>
          </p:cNvPr>
          <p:cNvGrpSpPr/>
          <p:nvPr/>
        </p:nvGrpSpPr>
        <p:grpSpPr>
          <a:xfrm>
            <a:off x="939625" y="5804296"/>
            <a:ext cx="10442575" cy="346002"/>
            <a:chOff x="874713" y="3126214"/>
            <a:chExt cx="10442575" cy="605572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2D201D5-987C-44FD-94A3-53B808CC2AFE}"/>
                </a:ext>
              </a:extLst>
            </p:cNvPr>
            <p:cNvCxnSpPr>
              <a:cxnSpLocks/>
            </p:cNvCxnSpPr>
            <p:nvPr/>
          </p:nvCxnSpPr>
          <p:spPr>
            <a:xfrm>
              <a:off x="874713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3EB4284-B4D5-4C32-9500-B69B1E9BE6F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63B3C96-7134-4641-9B54-5346F9F07E3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D271830-9D75-454D-A307-9744C592DFCF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6F0346A-37E3-4CA6-A40A-FB7D45CC3A2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9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0FEAA9B-38DF-41AC-A3A8-5FDF61763AD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6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20A56CF5-7E03-4930-A78E-B1241E0E26C4}"/>
                </a:ext>
              </a:extLst>
            </p:cNvPr>
            <p:cNvCxnSpPr>
              <a:cxnSpLocks/>
            </p:cNvCxnSpPr>
            <p:nvPr/>
          </p:nvCxnSpPr>
          <p:spPr>
            <a:xfrm>
              <a:off x="18692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86FBCF5-54BC-4319-A240-3F9E75C947FF}"/>
                </a:ext>
              </a:extLst>
            </p:cNvPr>
            <p:cNvCxnSpPr>
              <a:cxnSpLocks/>
            </p:cNvCxnSpPr>
            <p:nvPr/>
          </p:nvCxnSpPr>
          <p:spPr>
            <a:xfrm>
              <a:off x="14962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18B1870-6752-409F-95A3-CD3D116D77C1}"/>
                </a:ext>
              </a:extLst>
            </p:cNvPr>
            <p:cNvCxnSpPr>
              <a:cxnSpLocks/>
            </p:cNvCxnSpPr>
            <p:nvPr/>
          </p:nvCxnSpPr>
          <p:spPr>
            <a:xfrm>
              <a:off x="17449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F37DDEA-4714-4239-AB87-DD5C97B96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935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265B1DF-92F0-4CB1-BF82-1493B71604AC}"/>
                </a:ext>
              </a:extLst>
            </p:cNvPr>
            <p:cNvCxnSpPr>
              <a:cxnSpLocks/>
            </p:cNvCxnSpPr>
            <p:nvPr/>
          </p:nvCxnSpPr>
          <p:spPr>
            <a:xfrm>
              <a:off x="211787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62A58E9-713A-4D6B-8561-B442F6FCA0C6}"/>
                </a:ext>
              </a:extLst>
            </p:cNvPr>
            <p:cNvCxnSpPr>
              <a:cxnSpLocks/>
            </p:cNvCxnSpPr>
            <p:nvPr/>
          </p:nvCxnSpPr>
          <p:spPr>
            <a:xfrm>
              <a:off x="224218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C63A4B7-28A9-4E12-B105-F6F47820ACA3}"/>
                </a:ext>
              </a:extLst>
            </p:cNvPr>
            <p:cNvCxnSpPr>
              <a:cxnSpLocks/>
            </p:cNvCxnSpPr>
            <p:nvPr/>
          </p:nvCxnSpPr>
          <p:spPr>
            <a:xfrm>
              <a:off x="2366505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06596B5-F93E-431C-833B-E7F2BC17524B}"/>
                </a:ext>
              </a:extLst>
            </p:cNvPr>
            <p:cNvCxnSpPr>
              <a:cxnSpLocks/>
            </p:cNvCxnSpPr>
            <p:nvPr/>
          </p:nvCxnSpPr>
          <p:spPr>
            <a:xfrm>
              <a:off x="24908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834CA0A4-F73E-4B0A-B1FC-74820F6CCC23}"/>
                </a:ext>
              </a:extLst>
            </p:cNvPr>
            <p:cNvCxnSpPr>
              <a:cxnSpLocks/>
            </p:cNvCxnSpPr>
            <p:nvPr/>
          </p:nvCxnSpPr>
          <p:spPr>
            <a:xfrm>
              <a:off x="26151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C122FCE-55F4-4B6C-8898-0D107DCC871F}"/>
                </a:ext>
              </a:extLst>
            </p:cNvPr>
            <p:cNvCxnSpPr>
              <a:cxnSpLocks/>
            </p:cNvCxnSpPr>
            <p:nvPr/>
          </p:nvCxnSpPr>
          <p:spPr>
            <a:xfrm>
              <a:off x="27394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599332E5-BD35-469F-9028-F6DD1D89C42D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8AC3CE06-BA30-4271-A967-422E50C319D5}"/>
                </a:ext>
              </a:extLst>
            </p:cNvPr>
            <p:cNvCxnSpPr>
              <a:cxnSpLocks/>
            </p:cNvCxnSpPr>
            <p:nvPr/>
          </p:nvCxnSpPr>
          <p:spPr>
            <a:xfrm>
              <a:off x="29880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5B0A2F8-F87C-41C2-9007-EC9346A22CCE}"/>
                </a:ext>
              </a:extLst>
            </p:cNvPr>
            <p:cNvCxnSpPr>
              <a:cxnSpLocks/>
            </p:cNvCxnSpPr>
            <p:nvPr/>
          </p:nvCxnSpPr>
          <p:spPr>
            <a:xfrm>
              <a:off x="31124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9EDEFF4-7DAC-41EA-8A18-03FD2F341587}"/>
                </a:ext>
              </a:extLst>
            </p:cNvPr>
            <p:cNvCxnSpPr>
              <a:cxnSpLocks/>
            </p:cNvCxnSpPr>
            <p:nvPr/>
          </p:nvCxnSpPr>
          <p:spPr>
            <a:xfrm>
              <a:off x="32367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34245BEB-5598-4039-8512-49802A0341B7}"/>
                </a:ext>
              </a:extLst>
            </p:cNvPr>
            <p:cNvCxnSpPr>
              <a:cxnSpLocks/>
            </p:cNvCxnSpPr>
            <p:nvPr/>
          </p:nvCxnSpPr>
          <p:spPr>
            <a:xfrm>
              <a:off x="33610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3D69E5C-2C2F-418E-AA7C-333E34992D09}"/>
                </a:ext>
              </a:extLst>
            </p:cNvPr>
            <p:cNvCxnSpPr>
              <a:cxnSpLocks/>
            </p:cNvCxnSpPr>
            <p:nvPr/>
          </p:nvCxnSpPr>
          <p:spPr>
            <a:xfrm>
              <a:off x="34853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ED4BE8C-5B23-4D2A-8D7E-06A070197B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966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EECBE91B-B62C-41B5-B853-6B8CB387155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98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FBEA8F9-24FF-4D82-A85E-E42C3427FDD0}"/>
                </a:ext>
              </a:extLst>
            </p:cNvPr>
            <p:cNvCxnSpPr>
              <a:cxnSpLocks/>
            </p:cNvCxnSpPr>
            <p:nvPr/>
          </p:nvCxnSpPr>
          <p:spPr>
            <a:xfrm>
              <a:off x="3858297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6E63249B-104D-4060-80A8-06B8FF32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E8610E77-CFE9-49D0-B4B1-5D74F6E7E20C}"/>
                </a:ext>
              </a:extLst>
            </p:cNvPr>
            <p:cNvCxnSpPr>
              <a:cxnSpLocks/>
            </p:cNvCxnSpPr>
            <p:nvPr/>
          </p:nvCxnSpPr>
          <p:spPr>
            <a:xfrm>
              <a:off x="41069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9BF93134-2C4F-4AD7-82DC-24B66105B2F6}"/>
                </a:ext>
              </a:extLst>
            </p:cNvPr>
            <p:cNvCxnSpPr>
              <a:cxnSpLocks/>
            </p:cNvCxnSpPr>
            <p:nvPr/>
          </p:nvCxnSpPr>
          <p:spPr>
            <a:xfrm>
              <a:off x="42312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14D7D08-C9C8-404E-BFAC-DBA340D150A5}"/>
                </a:ext>
              </a:extLst>
            </p:cNvPr>
            <p:cNvCxnSpPr>
              <a:cxnSpLocks/>
            </p:cNvCxnSpPr>
            <p:nvPr/>
          </p:nvCxnSpPr>
          <p:spPr>
            <a:xfrm>
              <a:off x="43555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88488D8-395E-42D9-9475-427530EBB2B1}"/>
                </a:ext>
              </a:extLst>
            </p:cNvPr>
            <p:cNvCxnSpPr>
              <a:cxnSpLocks/>
            </p:cNvCxnSpPr>
            <p:nvPr/>
          </p:nvCxnSpPr>
          <p:spPr>
            <a:xfrm>
              <a:off x="44798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F2D8ACE-27F5-4C2E-A549-F2237FF9251A}"/>
                </a:ext>
              </a:extLst>
            </p:cNvPr>
            <p:cNvCxnSpPr>
              <a:cxnSpLocks/>
            </p:cNvCxnSpPr>
            <p:nvPr/>
          </p:nvCxnSpPr>
          <p:spPr>
            <a:xfrm>
              <a:off x="46041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C9D6A4C3-7361-43A4-9A33-3368C33DE026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1EFBE745-E462-4ACE-98C3-05A1AB048751}"/>
                </a:ext>
              </a:extLst>
            </p:cNvPr>
            <p:cNvCxnSpPr>
              <a:cxnSpLocks/>
            </p:cNvCxnSpPr>
            <p:nvPr/>
          </p:nvCxnSpPr>
          <p:spPr>
            <a:xfrm>
              <a:off x="48528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69C9B3E2-6127-47C9-99E6-58A11F943D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C1B127F-9DD5-4A35-92B3-7661D075B902}"/>
                </a:ext>
              </a:extLst>
            </p:cNvPr>
            <p:cNvCxnSpPr>
              <a:cxnSpLocks/>
            </p:cNvCxnSpPr>
            <p:nvPr/>
          </p:nvCxnSpPr>
          <p:spPr>
            <a:xfrm>
              <a:off x="51014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7848B9DC-5E63-473B-96F2-A70C141E899D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7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C88E673-D3F2-4243-BFFF-374E62377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0089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DAA1E98-3C1D-49DD-9120-830FF0BC5483}"/>
                </a:ext>
              </a:extLst>
            </p:cNvPr>
            <p:cNvCxnSpPr>
              <a:cxnSpLocks/>
            </p:cNvCxnSpPr>
            <p:nvPr/>
          </p:nvCxnSpPr>
          <p:spPr>
            <a:xfrm>
              <a:off x="547440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EF1E5C2-D0C2-48BB-9805-05FAAB02484B}"/>
                </a:ext>
              </a:extLst>
            </p:cNvPr>
            <p:cNvCxnSpPr>
              <a:cxnSpLocks/>
            </p:cNvCxnSpPr>
            <p:nvPr/>
          </p:nvCxnSpPr>
          <p:spPr>
            <a:xfrm>
              <a:off x="55987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9AAAC60F-0497-4303-A022-D25B4CDD1A07}"/>
                </a:ext>
              </a:extLst>
            </p:cNvPr>
            <p:cNvCxnSpPr>
              <a:cxnSpLocks/>
            </p:cNvCxnSpPr>
            <p:nvPr/>
          </p:nvCxnSpPr>
          <p:spPr>
            <a:xfrm>
              <a:off x="57230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3029657-4CA9-4F77-A690-614ACE31DF45}"/>
                </a:ext>
              </a:extLst>
            </p:cNvPr>
            <p:cNvCxnSpPr>
              <a:cxnSpLocks/>
            </p:cNvCxnSpPr>
            <p:nvPr/>
          </p:nvCxnSpPr>
          <p:spPr>
            <a:xfrm>
              <a:off x="58473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8AFF2A7A-1216-4270-8D75-D74C76446D07}"/>
                </a:ext>
              </a:extLst>
            </p:cNvPr>
            <p:cNvCxnSpPr>
              <a:cxnSpLocks/>
            </p:cNvCxnSpPr>
            <p:nvPr/>
          </p:nvCxnSpPr>
          <p:spPr>
            <a:xfrm>
              <a:off x="59716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989AAF1-AD70-4FB0-B7C3-AC91E7130875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68ED7FC6-115C-40CF-B674-D7E2B2FE56E5}"/>
                </a:ext>
              </a:extLst>
            </p:cNvPr>
            <p:cNvCxnSpPr>
              <a:cxnSpLocks/>
            </p:cNvCxnSpPr>
            <p:nvPr/>
          </p:nvCxnSpPr>
          <p:spPr>
            <a:xfrm>
              <a:off x="62203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4A480D9-8C3F-4B2B-8F26-E0D253A634D0}"/>
                </a:ext>
              </a:extLst>
            </p:cNvPr>
            <p:cNvCxnSpPr>
              <a:cxnSpLocks/>
            </p:cNvCxnSpPr>
            <p:nvPr/>
          </p:nvCxnSpPr>
          <p:spPr>
            <a:xfrm>
              <a:off x="63446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6DD6794F-E1E0-4DBC-8BBD-0B9260424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89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B7438AC-2CEB-48E9-8F1C-BC88830D60FC}"/>
                </a:ext>
              </a:extLst>
            </p:cNvPr>
            <p:cNvCxnSpPr>
              <a:cxnSpLocks/>
            </p:cNvCxnSpPr>
            <p:nvPr/>
          </p:nvCxnSpPr>
          <p:spPr>
            <a:xfrm>
              <a:off x="65932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386A0F9-097C-4A28-8F96-1D6CFF629BD5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6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5E10836C-7FC9-4BCB-8F10-24E46C07E08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881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4E08E7D-09E2-4AE7-B3BA-39BA1FF592B9}"/>
                </a:ext>
              </a:extLst>
            </p:cNvPr>
            <p:cNvCxnSpPr>
              <a:cxnSpLocks/>
            </p:cNvCxnSpPr>
            <p:nvPr/>
          </p:nvCxnSpPr>
          <p:spPr>
            <a:xfrm>
              <a:off x="696619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EDF1BBB0-6BC0-4485-BA20-262E3ED300EC}"/>
                </a:ext>
              </a:extLst>
            </p:cNvPr>
            <p:cNvCxnSpPr>
              <a:cxnSpLocks/>
            </p:cNvCxnSpPr>
            <p:nvPr/>
          </p:nvCxnSpPr>
          <p:spPr>
            <a:xfrm>
              <a:off x="70905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157AB08-874E-49CA-825B-3D6C19C0CE9F}"/>
                </a:ext>
              </a:extLst>
            </p:cNvPr>
            <p:cNvCxnSpPr>
              <a:cxnSpLocks/>
            </p:cNvCxnSpPr>
            <p:nvPr/>
          </p:nvCxnSpPr>
          <p:spPr>
            <a:xfrm>
              <a:off x="72148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F8026FB8-0323-412C-B82A-030B67E81624}"/>
                </a:ext>
              </a:extLst>
            </p:cNvPr>
            <p:cNvCxnSpPr>
              <a:cxnSpLocks/>
            </p:cNvCxnSpPr>
            <p:nvPr/>
          </p:nvCxnSpPr>
          <p:spPr>
            <a:xfrm>
              <a:off x="73391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D91ECA95-1EC4-438D-89BD-5C672431C076}"/>
                </a:ext>
              </a:extLst>
            </p:cNvPr>
            <p:cNvCxnSpPr>
              <a:cxnSpLocks/>
            </p:cNvCxnSpPr>
            <p:nvPr/>
          </p:nvCxnSpPr>
          <p:spPr>
            <a:xfrm>
              <a:off x="74634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3DDDC5A6-64C0-4A0E-BBE1-AD31570FA2D9}"/>
                </a:ext>
              </a:extLst>
            </p:cNvPr>
            <p:cNvCxnSpPr>
              <a:cxnSpLocks/>
            </p:cNvCxnSpPr>
            <p:nvPr/>
          </p:nvCxnSpPr>
          <p:spPr>
            <a:xfrm>
              <a:off x="75877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B829A71-FDE6-452E-8CEA-2EA179CF6EA7}"/>
                </a:ext>
              </a:extLst>
            </p:cNvPr>
            <p:cNvCxnSpPr>
              <a:cxnSpLocks/>
            </p:cNvCxnSpPr>
            <p:nvPr/>
          </p:nvCxnSpPr>
          <p:spPr>
            <a:xfrm>
              <a:off x="77120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FEB3CA57-94EB-443C-B5EF-C8843EB98051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EE9CB971-FE73-45AD-82CB-7C6FBA6B41F4}"/>
                </a:ext>
              </a:extLst>
            </p:cNvPr>
            <p:cNvCxnSpPr>
              <a:cxnSpLocks/>
            </p:cNvCxnSpPr>
            <p:nvPr/>
          </p:nvCxnSpPr>
          <p:spPr>
            <a:xfrm>
              <a:off x="79607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BB0AE5C6-CBA5-4A0E-8E98-17C6DC4C1A8B}"/>
                </a:ext>
              </a:extLst>
            </p:cNvPr>
            <p:cNvCxnSpPr>
              <a:cxnSpLocks/>
            </p:cNvCxnSpPr>
            <p:nvPr/>
          </p:nvCxnSpPr>
          <p:spPr>
            <a:xfrm>
              <a:off x="80850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8AD8986-BCD4-4F8F-B61C-02AB78A20285}"/>
                </a:ext>
              </a:extLst>
            </p:cNvPr>
            <p:cNvCxnSpPr>
              <a:cxnSpLocks/>
            </p:cNvCxnSpPr>
            <p:nvPr/>
          </p:nvCxnSpPr>
          <p:spPr>
            <a:xfrm>
              <a:off x="82093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668EC5C-0259-48AE-A57C-3730367109D2}"/>
                </a:ext>
              </a:extLst>
            </p:cNvPr>
            <p:cNvCxnSpPr>
              <a:cxnSpLocks/>
            </p:cNvCxnSpPr>
            <p:nvPr/>
          </p:nvCxnSpPr>
          <p:spPr>
            <a:xfrm>
              <a:off x="8333673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25E0D096-849F-4793-8605-5F081F5D1EC3}"/>
                </a:ext>
              </a:extLst>
            </p:cNvPr>
            <p:cNvCxnSpPr>
              <a:cxnSpLocks/>
            </p:cNvCxnSpPr>
            <p:nvPr/>
          </p:nvCxnSpPr>
          <p:spPr>
            <a:xfrm>
              <a:off x="845798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BCA06AE8-CA3B-4282-B2E9-4C3D77050790}"/>
                </a:ext>
              </a:extLst>
            </p:cNvPr>
            <p:cNvCxnSpPr>
              <a:cxnSpLocks/>
            </p:cNvCxnSpPr>
            <p:nvPr/>
          </p:nvCxnSpPr>
          <p:spPr>
            <a:xfrm>
              <a:off x="858230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25755FFA-C09B-4E6F-9DCE-2F18F90F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066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9FB67A56-933D-4444-A8D5-75525BA5EA3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9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1BA4CBBD-3152-468F-BB75-AAE9DF45C2B3}"/>
                </a:ext>
              </a:extLst>
            </p:cNvPr>
            <p:cNvCxnSpPr>
              <a:cxnSpLocks/>
            </p:cNvCxnSpPr>
            <p:nvPr/>
          </p:nvCxnSpPr>
          <p:spPr>
            <a:xfrm>
              <a:off x="89552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7002254B-2BBD-458A-B679-5418170BE989}"/>
                </a:ext>
              </a:extLst>
            </p:cNvPr>
            <p:cNvCxnSpPr>
              <a:cxnSpLocks/>
            </p:cNvCxnSpPr>
            <p:nvPr/>
          </p:nvCxnSpPr>
          <p:spPr>
            <a:xfrm>
              <a:off x="90795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ABC415B9-DFAC-4A02-91A3-5ECBE718CFDF}"/>
                </a:ext>
              </a:extLst>
            </p:cNvPr>
            <p:cNvCxnSpPr>
              <a:cxnSpLocks/>
            </p:cNvCxnSpPr>
            <p:nvPr/>
          </p:nvCxnSpPr>
          <p:spPr>
            <a:xfrm>
              <a:off x="92038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B1238AA-F080-48A8-8784-156897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AF7EE5E-F3D4-4811-9515-5B6E3EC4AC81}"/>
                </a:ext>
              </a:extLst>
            </p:cNvPr>
            <p:cNvCxnSpPr>
              <a:cxnSpLocks/>
            </p:cNvCxnSpPr>
            <p:nvPr/>
          </p:nvCxnSpPr>
          <p:spPr>
            <a:xfrm>
              <a:off x="94525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D9832249-2660-4EB9-AF34-23DCDD909EF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8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F19A3A57-7825-446D-A32D-0C9650B04EB7}"/>
                </a:ext>
              </a:extLst>
            </p:cNvPr>
            <p:cNvCxnSpPr>
              <a:cxnSpLocks/>
            </p:cNvCxnSpPr>
            <p:nvPr/>
          </p:nvCxnSpPr>
          <p:spPr>
            <a:xfrm>
              <a:off x="97011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9831B683-698B-4F94-B707-1656ECE75ABA}"/>
                </a:ext>
              </a:extLst>
            </p:cNvPr>
            <p:cNvCxnSpPr>
              <a:cxnSpLocks/>
            </p:cNvCxnSpPr>
            <p:nvPr/>
          </p:nvCxnSpPr>
          <p:spPr>
            <a:xfrm>
              <a:off x="9825465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79307241-3D61-44BA-951C-5009ED48D1AB}"/>
                </a:ext>
              </a:extLst>
            </p:cNvPr>
            <p:cNvCxnSpPr>
              <a:cxnSpLocks/>
            </p:cNvCxnSpPr>
            <p:nvPr/>
          </p:nvCxnSpPr>
          <p:spPr>
            <a:xfrm>
              <a:off x="994978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32A48682-33E6-475D-AF12-33B8C11C38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09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DFBF018B-53E0-4A11-819B-9DB8B5324F65}"/>
                </a:ext>
              </a:extLst>
            </p:cNvPr>
            <p:cNvCxnSpPr>
              <a:cxnSpLocks/>
            </p:cNvCxnSpPr>
            <p:nvPr/>
          </p:nvCxnSpPr>
          <p:spPr>
            <a:xfrm>
              <a:off x="101984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B26103C1-1FD2-4A3C-9F3F-89623A90FA4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0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C3CA3C42-CB00-4787-9554-7511C34923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956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17ECCE5-83DB-4112-AD45-B8355F004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27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388B82F-38A9-49C3-97BE-8D782F63C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13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889A42FB-223B-434D-ABED-701AABF09449}"/>
                </a:ext>
              </a:extLst>
            </p:cNvPr>
            <p:cNvCxnSpPr>
              <a:cxnSpLocks/>
            </p:cNvCxnSpPr>
            <p:nvPr/>
          </p:nvCxnSpPr>
          <p:spPr>
            <a:xfrm>
              <a:off x="108199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F662075-3500-4757-8C0A-D1C2071830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443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CAB11ECF-025A-44A2-9177-BD4457D27F2E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6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D3120798-C684-43F9-B3F4-2839956736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929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C4FFB663-E778-478A-9ACF-6473C7943581}"/>
                </a:ext>
              </a:extLst>
            </p:cNvPr>
            <p:cNvCxnSpPr>
              <a:cxnSpLocks/>
            </p:cNvCxnSpPr>
            <p:nvPr/>
          </p:nvCxnSpPr>
          <p:spPr>
            <a:xfrm>
              <a:off x="11317288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55B53801-ECE3-4174-9E0C-06A9F5FF93B3}"/>
              </a:ext>
            </a:extLst>
          </p:cNvPr>
          <p:cNvSpPr/>
          <p:nvPr/>
        </p:nvSpPr>
        <p:spPr>
          <a:xfrm>
            <a:off x="3560905" y="1576040"/>
            <a:ext cx="2379382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33CAFF"/>
                </a:solidFill>
                <a:ea typeface="微软雅黑 Light"/>
              </a:rPr>
              <a:t>2010.11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请在这里输入详细的文本信息，</a:t>
            </a:r>
            <a:r>
              <a:rPr lang="zh-CN" altLang="en-US" sz="1400" dirty="0">
                <a:solidFill>
                  <a:schemeClr val="bg1"/>
                </a:solidFill>
                <a:ea typeface="微软雅黑 Light"/>
              </a:rPr>
              <a:t>请在这里输入详细的文本信息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FDF86A8-47FF-45D4-A45F-2E39E7FD307B}"/>
              </a:ext>
            </a:extLst>
          </p:cNvPr>
          <p:cNvSpPr/>
          <p:nvPr/>
        </p:nvSpPr>
        <p:spPr>
          <a:xfrm>
            <a:off x="4354476" y="3328918"/>
            <a:ext cx="2525431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33CAFF"/>
                </a:solidFill>
                <a:ea typeface="微软雅黑 Light"/>
              </a:rPr>
              <a:t>2014.11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</a:t>
            </a:r>
            <a:endParaRPr lang="zh-CN" altLang="en-US" sz="1400" dirty="0">
              <a:solidFill>
                <a:schemeClr val="bg1"/>
              </a:solidFill>
              <a:ea typeface="微软雅黑 Light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D7595EA6-DA2A-4664-8B38-6791CFB463B6}"/>
              </a:ext>
            </a:extLst>
          </p:cNvPr>
          <p:cNvSpPr/>
          <p:nvPr/>
        </p:nvSpPr>
        <p:spPr>
          <a:xfrm>
            <a:off x="6826172" y="1576040"/>
            <a:ext cx="2379382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33CAFF"/>
                </a:solidFill>
                <a:ea typeface="微软雅黑 Light"/>
              </a:rPr>
              <a:t>2015.08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请在这里输入详细的文本信息，</a:t>
            </a:r>
            <a:r>
              <a:rPr lang="zh-CN" altLang="en-US" sz="1400" dirty="0">
                <a:solidFill>
                  <a:schemeClr val="bg1"/>
                </a:solidFill>
                <a:ea typeface="微软雅黑 Light"/>
              </a:rPr>
              <a:t>请在这里输入详细的文本信息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AA3E7B53-6919-4BB6-A611-8F8EDE6CA1E8}"/>
              </a:ext>
            </a:extLst>
          </p:cNvPr>
          <p:cNvSpPr/>
          <p:nvPr/>
        </p:nvSpPr>
        <p:spPr>
          <a:xfrm>
            <a:off x="7528373" y="3328918"/>
            <a:ext cx="2525431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33CAFF"/>
                </a:solidFill>
                <a:ea typeface="微软雅黑 Light"/>
              </a:rPr>
              <a:t>2017.10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</a:t>
            </a:r>
            <a:endParaRPr lang="zh-CN" altLang="en-US" sz="1400" dirty="0">
              <a:solidFill>
                <a:schemeClr val="bg1"/>
              </a:solidFill>
              <a:ea typeface="微软雅黑 Light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BFE1B93-F28C-4235-8AE0-4255E64F00EB}"/>
              </a:ext>
            </a:extLst>
          </p:cNvPr>
          <p:cNvSpPr/>
          <p:nvPr/>
        </p:nvSpPr>
        <p:spPr>
          <a:xfrm>
            <a:off x="10053804" y="1576040"/>
            <a:ext cx="1676146" cy="1105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33CAFF"/>
                </a:solidFill>
                <a:ea typeface="微软雅黑 Light"/>
              </a:rPr>
              <a:t>2019.11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 Light"/>
              </a:rPr>
              <a:t>请在这里输入详细的文本信息</a:t>
            </a:r>
            <a:endParaRPr lang="zh-CN" altLang="en-US" sz="1400" dirty="0">
              <a:solidFill>
                <a:schemeClr val="bg1"/>
              </a:solidFill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07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14A60E-0107-4470-AFEC-DB93CE46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1" name="Freeform: Shape 77">
            <a:extLst>
              <a:ext uri="{FF2B5EF4-FFF2-40B4-BE49-F238E27FC236}">
                <a16:creationId xmlns:a16="http://schemas.microsoft.com/office/drawing/2014/main" id="{75E3FFC3-4D75-4994-9BE0-1249805EBADB}"/>
              </a:ext>
            </a:extLst>
          </p:cNvPr>
          <p:cNvSpPr/>
          <p:nvPr/>
        </p:nvSpPr>
        <p:spPr>
          <a:xfrm>
            <a:off x="0" y="2124648"/>
            <a:ext cx="12192000" cy="4715307"/>
          </a:xfrm>
          <a:custGeom>
            <a:avLst/>
            <a:gdLst>
              <a:gd name="connsiteX0" fmla="*/ 6092283 w 12192000"/>
              <a:gd name="connsiteY0" fmla="*/ 300 h 4715307"/>
              <a:gd name="connsiteX1" fmla="*/ 8888552 w 12192000"/>
              <a:gd name="connsiteY1" fmla="*/ 1737025 h 4715307"/>
              <a:gd name="connsiteX2" fmla="*/ 12177661 w 12192000"/>
              <a:gd name="connsiteY2" fmla="*/ 4015963 h 4715307"/>
              <a:gd name="connsiteX3" fmla="*/ 12192000 w 12192000"/>
              <a:gd name="connsiteY3" fmla="*/ 4018406 h 4715307"/>
              <a:gd name="connsiteX4" fmla="*/ 12192000 w 12192000"/>
              <a:gd name="connsiteY4" fmla="*/ 4715307 h 4715307"/>
              <a:gd name="connsiteX5" fmla="*/ 0 w 12192000"/>
              <a:gd name="connsiteY5" fmla="*/ 4715307 h 4715307"/>
              <a:gd name="connsiteX6" fmla="*/ 0 w 12192000"/>
              <a:gd name="connsiteY6" fmla="*/ 4018406 h 4715307"/>
              <a:gd name="connsiteX7" fmla="*/ 14335 w 12192000"/>
              <a:gd name="connsiteY7" fmla="*/ 4015963 h 4715307"/>
              <a:gd name="connsiteX8" fmla="*/ 3296013 w 12192000"/>
              <a:gd name="connsiteY8" fmla="*/ 1737025 h 4715307"/>
              <a:gd name="connsiteX9" fmla="*/ 6092283 w 12192000"/>
              <a:gd name="connsiteY9" fmla="*/ 300 h 471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5307">
                <a:moveTo>
                  <a:pt x="6092283" y="300"/>
                </a:moveTo>
                <a:cubicBezTo>
                  <a:pt x="6590554" y="-7154"/>
                  <a:pt x="8033311" y="112106"/>
                  <a:pt x="8888552" y="1737025"/>
                </a:cubicBezTo>
                <a:cubicBezTo>
                  <a:pt x="9845587" y="3527092"/>
                  <a:pt x="11816522" y="3952022"/>
                  <a:pt x="12177661" y="4015963"/>
                </a:cubicBezTo>
                <a:lnTo>
                  <a:pt x="12192000" y="4018406"/>
                </a:lnTo>
                <a:lnTo>
                  <a:pt x="12192000" y="4715307"/>
                </a:lnTo>
                <a:lnTo>
                  <a:pt x="0" y="4715307"/>
                </a:lnTo>
                <a:lnTo>
                  <a:pt x="0" y="4018406"/>
                </a:lnTo>
                <a:lnTo>
                  <a:pt x="14335" y="4015963"/>
                </a:lnTo>
                <a:cubicBezTo>
                  <a:pt x="375415" y="3952022"/>
                  <a:pt x="2345718" y="3527092"/>
                  <a:pt x="3296013" y="1737025"/>
                </a:cubicBezTo>
                <a:cubicBezTo>
                  <a:pt x="4158692" y="112106"/>
                  <a:pt x="5601448" y="-7154"/>
                  <a:pt x="6092283" y="300"/>
                </a:cubicBezTo>
                <a:close/>
              </a:path>
            </a:pathLst>
          </a:custGeom>
          <a:gradFill>
            <a:gsLst>
              <a:gs pos="0">
                <a:srgbClr val="33CAFF">
                  <a:alpha val="30000"/>
                </a:srgbClr>
              </a:gs>
              <a:gs pos="100000">
                <a:srgbClr val="33CA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57">
            <a:extLst>
              <a:ext uri="{FF2B5EF4-FFF2-40B4-BE49-F238E27FC236}">
                <a16:creationId xmlns:a16="http://schemas.microsoft.com/office/drawing/2014/main" id="{A8F3B84C-52C3-490F-AC95-FEBD4A35CDCC}"/>
              </a:ext>
            </a:extLst>
          </p:cNvPr>
          <p:cNvSpPr/>
          <p:nvPr/>
        </p:nvSpPr>
        <p:spPr>
          <a:xfrm>
            <a:off x="6013450" y="2042098"/>
            <a:ext cx="165100" cy="165100"/>
          </a:xfrm>
          <a:prstGeom prst="ellipse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58">
            <a:extLst>
              <a:ext uri="{FF2B5EF4-FFF2-40B4-BE49-F238E27FC236}">
                <a16:creationId xmlns:a16="http://schemas.microsoft.com/office/drawing/2014/main" id="{72FABE72-BACC-4533-8C5B-AF95D694BD67}"/>
              </a:ext>
            </a:extLst>
          </p:cNvPr>
          <p:cNvSpPr/>
          <p:nvPr/>
        </p:nvSpPr>
        <p:spPr>
          <a:xfrm>
            <a:off x="3416300" y="3460246"/>
            <a:ext cx="165100" cy="165100"/>
          </a:xfrm>
          <a:prstGeom prst="ellipse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59">
            <a:extLst>
              <a:ext uri="{FF2B5EF4-FFF2-40B4-BE49-F238E27FC236}">
                <a16:creationId xmlns:a16="http://schemas.microsoft.com/office/drawing/2014/main" id="{3C4304D2-B6CE-48C7-B7A4-A635A279B40E}"/>
              </a:ext>
            </a:extLst>
          </p:cNvPr>
          <p:cNvSpPr/>
          <p:nvPr/>
        </p:nvSpPr>
        <p:spPr>
          <a:xfrm>
            <a:off x="1651000" y="5422035"/>
            <a:ext cx="165100" cy="165100"/>
          </a:xfrm>
          <a:prstGeom prst="ellipse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62">
            <a:extLst>
              <a:ext uri="{FF2B5EF4-FFF2-40B4-BE49-F238E27FC236}">
                <a16:creationId xmlns:a16="http://schemas.microsoft.com/office/drawing/2014/main" id="{5B536FA5-C62E-492A-A6DF-C54C3A64C9C8}"/>
              </a:ext>
            </a:extLst>
          </p:cNvPr>
          <p:cNvSpPr/>
          <p:nvPr/>
        </p:nvSpPr>
        <p:spPr>
          <a:xfrm>
            <a:off x="10375900" y="5422035"/>
            <a:ext cx="165100" cy="165100"/>
          </a:xfrm>
          <a:prstGeom prst="ellipse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63">
            <a:extLst>
              <a:ext uri="{FF2B5EF4-FFF2-40B4-BE49-F238E27FC236}">
                <a16:creationId xmlns:a16="http://schemas.microsoft.com/office/drawing/2014/main" id="{16A15EFA-C03A-4546-A623-1746FCB1E3FF}"/>
              </a:ext>
            </a:extLst>
          </p:cNvPr>
          <p:cNvSpPr/>
          <p:nvPr/>
        </p:nvSpPr>
        <p:spPr>
          <a:xfrm>
            <a:off x="8610600" y="3460246"/>
            <a:ext cx="165100" cy="165100"/>
          </a:xfrm>
          <a:prstGeom prst="ellipse">
            <a:avLst/>
          </a:prstGeom>
          <a:solidFill>
            <a:srgbClr val="33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TextBox 90">
            <a:extLst>
              <a:ext uri="{FF2B5EF4-FFF2-40B4-BE49-F238E27FC236}">
                <a16:creationId xmlns:a16="http://schemas.microsoft.com/office/drawing/2014/main" id="{8F9C4F9B-F6BD-4201-AF63-C4820DA8F374}"/>
              </a:ext>
            </a:extLst>
          </p:cNvPr>
          <p:cNvSpPr txBox="1"/>
          <p:nvPr/>
        </p:nvSpPr>
        <p:spPr>
          <a:xfrm>
            <a:off x="1412949" y="4942856"/>
            <a:ext cx="64120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1,999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1" name="TextBox 91">
            <a:extLst>
              <a:ext uri="{FF2B5EF4-FFF2-40B4-BE49-F238E27FC236}">
                <a16:creationId xmlns:a16="http://schemas.microsoft.com/office/drawing/2014/main" id="{53DD45BA-95B2-4EBF-B723-68CF574826FB}"/>
              </a:ext>
            </a:extLst>
          </p:cNvPr>
          <p:cNvSpPr txBox="1"/>
          <p:nvPr/>
        </p:nvSpPr>
        <p:spPr>
          <a:xfrm>
            <a:off x="2955925" y="2877974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,999</a:t>
            </a:r>
          </a:p>
        </p:txBody>
      </p:sp>
      <p:sp>
        <p:nvSpPr>
          <p:cNvPr id="112" name="TextBox 92">
            <a:extLst>
              <a:ext uri="{FF2B5EF4-FFF2-40B4-BE49-F238E27FC236}">
                <a16:creationId xmlns:a16="http://schemas.microsoft.com/office/drawing/2014/main" id="{DE1D9565-CF6A-41D4-8894-E2DCF17A3B5D}"/>
              </a:ext>
            </a:extLst>
          </p:cNvPr>
          <p:cNvSpPr txBox="1"/>
          <p:nvPr/>
        </p:nvSpPr>
        <p:spPr>
          <a:xfrm>
            <a:off x="5308600" y="1600713"/>
            <a:ext cx="157480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dirty="0">
                <a:solidFill>
                  <a:srgbClr val="33CAFF"/>
                </a:solidFill>
                <a:latin typeface="+mj-lt"/>
              </a:rPr>
              <a:t>45,</a:t>
            </a:r>
            <a:r>
              <a:rPr lang="en-US" altLang="zh-CN" sz="2400" b="1" dirty="0">
                <a:solidFill>
                  <a:srgbClr val="33CAFF"/>
                </a:solidFill>
                <a:latin typeface="+mj-lt"/>
              </a:rPr>
              <a:t>000</a:t>
            </a:r>
            <a:endParaRPr lang="id-ID" sz="2400" b="1" dirty="0">
              <a:solidFill>
                <a:srgbClr val="33CAFF"/>
              </a:solidFill>
              <a:latin typeface="+mj-lt"/>
            </a:endParaRPr>
          </a:p>
        </p:txBody>
      </p:sp>
      <p:sp>
        <p:nvSpPr>
          <p:cNvPr id="113" name="TextBox 93">
            <a:extLst>
              <a:ext uri="{FF2B5EF4-FFF2-40B4-BE49-F238E27FC236}">
                <a16:creationId xmlns:a16="http://schemas.microsoft.com/office/drawing/2014/main" id="{F826F05A-DD66-409C-B7B0-EFAD0696B61B}"/>
              </a:ext>
            </a:extLst>
          </p:cNvPr>
          <p:cNvSpPr txBox="1"/>
          <p:nvPr/>
        </p:nvSpPr>
        <p:spPr>
          <a:xfrm>
            <a:off x="8150226" y="2877974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1,500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TextBox 94">
            <a:extLst>
              <a:ext uri="{FF2B5EF4-FFF2-40B4-BE49-F238E27FC236}">
                <a16:creationId xmlns:a16="http://schemas.microsoft.com/office/drawing/2014/main" id="{71D20C40-0628-4C14-A8DB-AEC8FA4D2FC6}"/>
              </a:ext>
            </a:extLst>
          </p:cNvPr>
          <p:cNvSpPr txBox="1"/>
          <p:nvPr/>
        </p:nvSpPr>
        <p:spPr>
          <a:xfrm>
            <a:off x="9915525" y="4942856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1,000</a:t>
            </a:r>
          </a:p>
        </p:txBody>
      </p:sp>
      <p:sp>
        <p:nvSpPr>
          <p:cNvPr id="115" name="TextBox 96">
            <a:extLst>
              <a:ext uri="{FF2B5EF4-FFF2-40B4-BE49-F238E27FC236}">
                <a16:creationId xmlns:a16="http://schemas.microsoft.com/office/drawing/2014/main" id="{653D2F75-95AD-4B52-A316-9D6CFA1E7BDA}"/>
              </a:ext>
            </a:extLst>
          </p:cNvPr>
          <p:cNvSpPr txBox="1"/>
          <p:nvPr/>
        </p:nvSpPr>
        <p:spPr>
          <a:xfrm>
            <a:off x="3719568" y="3540926"/>
            <a:ext cx="158903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1400" dirty="0">
                <a:solidFill>
                  <a:schemeClr val="bg1"/>
                </a:solidFill>
              </a:rPr>
              <a:t>请在这里输入详细的文本信息</a:t>
            </a:r>
          </a:p>
        </p:txBody>
      </p:sp>
      <p:sp>
        <p:nvSpPr>
          <p:cNvPr id="116" name="TextBox 97">
            <a:extLst>
              <a:ext uri="{FF2B5EF4-FFF2-40B4-BE49-F238E27FC236}">
                <a16:creationId xmlns:a16="http://schemas.microsoft.com/office/drawing/2014/main" id="{0350C71A-47E8-4794-891B-02E7417017FE}"/>
              </a:ext>
            </a:extLst>
          </p:cNvPr>
          <p:cNvSpPr txBox="1"/>
          <p:nvPr/>
        </p:nvSpPr>
        <p:spPr>
          <a:xfrm>
            <a:off x="6881894" y="3540926"/>
            <a:ext cx="159053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zh-CN" altLang="en-US" sz="1400">
                <a:solidFill>
                  <a:schemeClr val="bg1"/>
                </a:solidFill>
              </a:rPr>
              <a:t>请在这里输入详细的文本信息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7" name="TextBox 95">
            <a:extLst>
              <a:ext uri="{FF2B5EF4-FFF2-40B4-BE49-F238E27FC236}">
                <a16:creationId xmlns:a16="http://schemas.microsoft.com/office/drawing/2014/main" id="{48150F41-3926-4A89-BBF3-A97858DB5AC9}"/>
              </a:ext>
            </a:extLst>
          </p:cNvPr>
          <p:cNvSpPr txBox="1"/>
          <p:nvPr/>
        </p:nvSpPr>
        <p:spPr>
          <a:xfrm>
            <a:off x="1935164" y="5504585"/>
            <a:ext cx="157003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1400" dirty="0">
                <a:solidFill>
                  <a:schemeClr val="bg1"/>
                </a:solidFill>
              </a:rPr>
              <a:t>请在这里输入详细的文本信息</a:t>
            </a:r>
          </a:p>
        </p:txBody>
      </p:sp>
      <p:sp>
        <p:nvSpPr>
          <p:cNvPr id="118" name="TextBox 98">
            <a:extLst>
              <a:ext uri="{FF2B5EF4-FFF2-40B4-BE49-F238E27FC236}">
                <a16:creationId xmlns:a16="http://schemas.microsoft.com/office/drawing/2014/main" id="{F0F89C9D-073D-44DD-8156-54F14A568CFD}"/>
              </a:ext>
            </a:extLst>
          </p:cNvPr>
          <p:cNvSpPr txBox="1"/>
          <p:nvPr/>
        </p:nvSpPr>
        <p:spPr>
          <a:xfrm>
            <a:off x="8775700" y="5504585"/>
            <a:ext cx="1481137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zh-CN" altLang="en-US" sz="1400">
                <a:solidFill>
                  <a:schemeClr val="bg1"/>
                </a:solidFill>
              </a:rPr>
              <a:t>请在这里输入详细的文本信息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9" name="TextBox 101">
            <a:extLst>
              <a:ext uri="{FF2B5EF4-FFF2-40B4-BE49-F238E27FC236}">
                <a16:creationId xmlns:a16="http://schemas.microsoft.com/office/drawing/2014/main" id="{F2FE6DDA-3E0E-425B-BF14-B92E19B7BA1F}"/>
              </a:ext>
            </a:extLst>
          </p:cNvPr>
          <p:cNvSpPr txBox="1"/>
          <p:nvPr/>
        </p:nvSpPr>
        <p:spPr>
          <a:xfrm>
            <a:off x="5218178" y="2326897"/>
            <a:ext cx="175564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zh-CN" altLang="en-US" sz="1600" b="1" dirty="0">
                <a:solidFill>
                  <a:srgbClr val="33CAFF"/>
                </a:solidFill>
              </a:rPr>
              <a:t>请在这里输入详细的文本信息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2526B7E-CA9F-4AD8-A4C3-E244F23DCF6B}"/>
              </a:ext>
            </a:extLst>
          </p:cNvPr>
          <p:cNvSpPr txBox="1"/>
          <p:nvPr/>
        </p:nvSpPr>
        <p:spPr>
          <a:xfrm>
            <a:off x="78232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33CAFF"/>
                </a:solidFill>
              </a:rPr>
              <a:t>请输入主标题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756FCF0-C332-48C0-872E-2B6ED63E6636}"/>
              </a:ext>
            </a:extLst>
          </p:cNvPr>
          <p:cNvSpPr txBox="1"/>
          <p:nvPr/>
        </p:nvSpPr>
        <p:spPr>
          <a:xfrm>
            <a:off x="78232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33CAFF"/>
                </a:solidFill>
              </a:rPr>
              <a:t>请输入副标题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39065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4C7119-6D80-4D4C-AB7A-1204E123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9F87C0B-A545-4269-B1E0-C8A19521D34F}"/>
              </a:ext>
            </a:extLst>
          </p:cNvPr>
          <p:cNvSpPr/>
          <p:nvPr/>
        </p:nvSpPr>
        <p:spPr>
          <a:xfrm>
            <a:off x="0" y="4704123"/>
            <a:ext cx="12192000" cy="2153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1638E0-A88B-4684-87A0-092B679457ED}"/>
              </a:ext>
            </a:extLst>
          </p:cNvPr>
          <p:cNvSpPr/>
          <p:nvPr/>
        </p:nvSpPr>
        <p:spPr>
          <a:xfrm>
            <a:off x="755629" y="2258020"/>
            <a:ext cx="56566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7200" b="1">
                <a:solidFill>
                  <a:srgbClr val="33CAFF"/>
                </a:solidFill>
                <a:ea typeface="+mj-ea"/>
              </a:rPr>
              <a:t>THANK YOU</a:t>
            </a:r>
            <a:endParaRPr lang="en-US" altLang="zh-CN" sz="7200" b="1" dirty="0">
              <a:solidFill>
                <a:srgbClr val="33CAFF"/>
              </a:solidFill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D9AD57-4A9E-4791-84F4-50BE37CF5264}"/>
              </a:ext>
            </a:extLst>
          </p:cNvPr>
          <p:cNvSpPr/>
          <p:nvPr/>
        </p:nvSpPr>
        <p:spPr>
          <a:xfrm>
            <a:off x="770869" y="5788922"/>
            <a:ext cx="226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2060"/>
                </a:solidFill>
              </a:rPr>
              <a:t>微信公众号 旁门左道</a:t>
            </a:r>
            <a:r>
              <a:rPr lang="en-US" altLang="zh-CN" sz="1200" dirty="0">
                <a:solidFill>
                  <a:srgbClr val="002060"/>
                </a:solidFill>
              </a:rPr>
              <a:t>PPT </a:t>
            </a:r>
            <a:r>
              <a:rPr lang="zh-CN" altLang="en-US" sz="1200" dirty="0">
                <a:solidFill>
                  <a:srgbClr val="002060"/>
                </a:solidFill>
              </a:rPr>
              <a:t>出品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8CAA77-4BDF-4E70-A965-5967372E3117}"/>
              </a:ext>
            </a:extLst>
          </p:cNvPr>
          <p:cNvSpPr/>
          <p:nvPr/>
        </p:nvSpPr>
        <p:spPr>
          <a:xfrm>
            <a:off x="770869" y="520487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June 13, 2019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541C94-5689-4D3D-BC12-E6ECD6B96625}"/>
              </a:ext>
            </a:extLst>
          </p:cNvPr>
          <p:cNvCxnSpPr>
            <a:cxnSpLocks/>
          </p:cNvCxnSpPr>
          <p:nvPr/>
        </p:nvCxnSpPr>
        <p:spPr>
          <a:xfrm>
            <a:off x="879386" y="5687322"/>
            <a:ext cx="2032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19B6292-6956-4126-9BED-DD612FDBD649}"/>
              </a:ext>
            </a:extLst>
          </p:cNvPr>
          <p:cNvCxnSpPr/>
          <p:nvPr/>
        </p:nvCxnSpPr>
        <p:spPr>
          <a:xfrm>
            <a:off x="874713" y="2098863"/>
            <a:ext cx="5343207" cy="0"/>
          </a:xfrm>
          <a:prstGeom prst="line">
            <a:avLst/>
          </a:prstGeom>
          <a:ln w="63500">
            <a:solidFill>
              <a:srgbClr val="33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419774"/>
      </p:ext>
    </p:extLst>
  </p:cSld>
  <p:clrMapOvr>
    <a:masterClrMapping/>
  </p:clrMapOvr>
</p:sld>
</file>

<file path=ppt/theme/theme1.xml><?xml version="1.0" encoding="utf-8"?>
<a:theme xmlns:a="http://schemas.openxmlformats.org/drawingml/2006/main" name="融资路演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浙大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222</Words>
  <Application>Microsoft Office PowerPoint</Application>
  <PresentationFormat>宽屏</PresentationFormat>
  <Paragraphs>58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DIN</vt:lpstr>
      <vt:lpstr>等线</vt:lpstr>
      <vt:lpstr>思源黑体 CN Bold</vt:lpstr>
      <vt:lpstr>Arial</vt:lpstr>
      <vt:lpstr>融资路演主题​​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邵 云蛟</cp:lastModifiedBy>
  <cp:revision>9</cp:revision>
  <dcterms:created xsi:type="dcterms:W3CDTF">2019-05-10T09:58:43Z</dcterms:created>
  <dcterms:modified xsi:type="dcterms:W3CDTF">2019-05-16T05:20:09Z</dcterms:modified>
</cp:coreProperties>
</file>